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60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8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78F06-DE1D-42CF-81AC-8A84D847D525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8D31F-7239-49D2-9740-03DEDCD04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28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88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899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61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63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67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1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42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48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3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9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37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9EB0B-13F8-4D8B-9258-8E1A7CE5CF4B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1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away.php?to=http://www.roseltorg.ru&amp;post=-150065392_28283&amp;cc_key=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1042339"/>
          </a:xfrm>
        </p:spPr>
        <p:txBody>
          <a:bodyPr>
            <a:normAutofit fontScale="90000"/>
          </a:bodyPr>
          <a:lstStyle/>
          <a:p>
            <a:pPr algn="l"/>
            <a:r>
              <a:rPr lang="ru-RU" sz="6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475284" y="167054"/>
            <a:ext cx="1046964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ПО ПРОДАЖЕ ЗЕМЕЛЬНОГО УЧАСТКА</a:t>
            </a:r>
          </a:p>
          <a:p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БИРСК  ул. ЦЮРУПЫ, земельный участок 26</a:t>
            </a:r>
          </a:p>
          <a:p>
            <a:r>
              <a:rPr lang="ru-RU" sz="3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6860" y="3402210"/>
            <a:ext cx="4296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НАЧАЛЬНАЯ ЦЕНА АУКЦИОНА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98635" y="3748224"/>
            <a:ext cx="4843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земельный участок – 644 257,50 </a:t>
            </a:r>
            <a:r>
              <a:rPr lang="en-US" sz="2000" b="1" dirty="0">
                <a:solidFill>
                  <a:schemeClr val="bg1"/>
                </a:solidFill>
              </a:rPr>
              <a:t>₽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98079" y="4881209"/>
            <a:ext cx="291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ОКОНЧАНИЯ ПРИЕМА ЗАЯВОК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18655" y="5165229"/>
            <a:ext cx="312049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Января</a:t>
            </a: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г.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89579" y="3301446"/>
            <a:ext cx="1765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ЗАДАТОК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69109" y="3622894"/>
            <a:ext cx="4722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земельный участок – 644 257,50 </a:t>
            </a:r>
            <a:r>
              <a:rPr lang="en-US" sz="1800" b="1" dirty="0">
                <a:solidFill>
                  <a:schemeClr val="bg1"/>
                </a:solidFill>
              </a:rPr>
              <a:t>₽</a:t>
            </a:r>
            <a:endParaRPr lang="ru-RU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075281" y="5131637"/>
            <a:ext cx="2380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АУКЦИОНА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95592" y="5127395"/>
            <a:ext cx="2646483" cy="1392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Января</a:t>
            </a: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г. 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44" y="3517583"/>
            <a:ext cx="1008590" cy="933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42" y="5008866"/>
            <a:ext cx="1116624" cy="11238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440" y="5075281"/>
            <a:ext cx="812619" cy="8513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696" y="3534903"/>
            <a:ext cx="848189" cy="756440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8" y="1496760"/>
            <a:ext cx="102869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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Земельные участки</a:t>
            </a:r>
          </a:p>
          <a:p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площадь земельного участка - 775 </a:t>
            </a:r>
            <a:r>
              <a:rPr lang="ru-RU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 2"/>
            </a:endParaRPr>
          </a:p>
          <a:p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Отличное расположение</a:t>
            </a:r>
          </a:p>
          <a:p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Звоните!!! 8 - 34784 - 44234 </a:t>
            </a:r>
            <a:endParaRPr lang="ru-RU" sz="2000" dirty="0"/>
          </a:p>
          <a:p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A1F4FC-F41E-43AF-9FAB-C48C60B50498}"/>
              </a:ext>
            </a:extLst>
          </p:cNvPr>
          <p:cNvSpPr txBox="1"/>
          <p:nvPr/>
        </p:nvSpPr>
        <p:spPr>
          <a:xfrm>
            <a:off x="6785439" y="1550953"/>
            <a:ext cx="5129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подачи заявок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www.roseltorg.ru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 лота: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22000068120000000052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371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>
            <a:extLst>
              <a:ext uri="{FF2B5EF4-FFF2-40B4-BE49-F238E27FC236}">
                <a16:creationId xmlns:a16="http://schemas.microsoft.com/office/drawing/2014/main" id="{A91EB90E-FE41-4809-929A-54C3F7BDB8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009" r="2680" b="5466"/>
          <a:stretch/>
        </p:blipFill>
        <p:spPr>
          <a:xfrm>
            <a:off x="0" y="62144"/>
            <a:ext cx="12108640" cy="6702640"/>
          </a:xfrm>
        </p:spPr>
      </p:pic>
    </p:spTree>
    <p:extLst>
      <p:ext uri="{BB962C8B-B14F-4D97-AF65-F5344CB8AC3E}">
        <p14:creationId xmlns:p14="http://schemas.microsoft.com/office/powerpoint/2010/main" val="849280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98</Words>
  <Application>Microsoft Office PowerPoint</Application>
  <PresentationFormat>Широкоэкранный</PresentationFormat>
  <Paragraphs>27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АУКЦИОН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Анфиса</dc:creator>
  <cp:lastModifiedBy>1</cp:lastModifiedBy>
  <cp:revision>53</cp:revision>
  <dcterms:created xsi:type="dcterms:W3CDTF">2023-05-23T04:36:48Z</dcterms:created>
  <dcterms:modified xsi:type="dcterms:W3CDTF">2025-12-23T06:33:23Z</dcterms:modified>
</cp:coreProperties>
</file>