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8" r:id="rId2"/>
    <p:sldId id="261" r:id="rId3"/>
    <p:sldId id="260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78F06-DE1D-42CF-81AC-8A84D847D525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8D31F-7239-49D2-9740-03DEDCD04C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428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887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28D31F-7239-49D2-9740-03DEDCD04C5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0681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89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610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33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673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1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342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8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937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03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196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3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9EB0B-13F8-4D8B-9258-8E1A7CE5CF4B}" type="datetimeFigureOut">
              <a:rPr lang="ru-RU" smtClean="0"/>
              <a:pPr/>
              <a:t>13.05.2025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CF6F4-191F-42F7-A220-1C9970640F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15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k.com/away.php?to=https://torgi.gov.ru&amp;post=-150065392_28283&amp;cc_key=" TargetMode="External"/><Relationship Id="rId4" Type="http://schemas.openxmlformats.org/officeDocument/2006/relationships/hyperlink" Target="https://vk.com/away.php?to=http://www.roseltorg.ru&amp;post=-150065392_28283&amp;cc_key=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93111" y="141242"/>
            <a:ext cx="11225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ЗЕМЕЛЬНОГО УЧАСТКА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sz="2000" b="1" i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БИРСК </a:t>
            </a:r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 СИРЕНВАЯ, земельный участок 77 </a:t>
            </a:r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4509" y="3751253"/>
            <a:ext cx="429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НАЧАЛЬНАЯ ЦЕНА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38970" y="4110774"/>
            <a:ext cx="516403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</a:t>
            </a: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</a:t>
            </a:r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Сиреневая, 77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1 300 000,00</a:t>
            </a:r>
            <a:r>
              <a:rPr lang="en-US" b="1" dirty="0" smtClean="0">
                <a:solidFill>
                  <a:schemeClr val="bg1"/>
                </a:solidFill>
              </a:rPr>
              <a:t> ₽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endParaRPr lang="ru-RU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89000" y="5173606"/>
            <a:ext cx="4509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ОКОНЧАНИЯ ПРИЕМА ЗАЯВОК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42002" y="5704855"/>
            <a:ext cx="31204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827798" y="3693650"/>
            <a:ext cx="1765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ЗАДАТОК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11015" y="4094684"/>
            <a:ext cx="508098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участок Сиреневая, 77– 1 300 000,00</a:t>
            </a:r>
            <a:r>
              <a:rPr lang="en-US" sz="1600" b="1" dirty="0" smtClean="0">
                <a:solidFill>
                  <a:schemeClr val="bg1"/>
                </a:solidFill>
              </a:rPr>
              <a:t> ₽</a:t>
            </a:r>
            <a:endParaRPr lang="ru-RU" sz="1600" b="1" dirty="0" smtClean="0">
              <a:solidFill>
                <a:schemeClr val="bg1"/>
              </a:solidFill>
            </a:endParaRPr>
          </a:p>
          <a:p>
            <a:pPr algn="ctr"/>
            <a:endParaRPr lang="ru-RU" sz="2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28719" y="5365137"/>
            <a:ext cx="2657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АУКЦИОНА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07577" y="5694756"/>
            <a:ext cx="264648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МАЯ</a:t>
            </a:r>
            <a:endParaRPr lang="ru-RU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 г.   </a:t>
            </a:r>
            <a:endParaRPr lang="ru-RU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76" y="3815224"/>
            <a:ext cx="870947" cy="9337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85" y="5579116"/>
            <a:ext cx="1116624" cy="11238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870" y="5638429"/>
            <a:ext cx="812619" cy="8513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03" y="3869929"/>
            <a:ext cx="742012" cy="791203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Земельный участок:</a:t>
            </a:r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площадь земельного участка Сиреневая, 77 – 1186 </a:t>
            </a:r>
            <a:r>
              <a:rPr lang="ru-RU" sz="2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кв.м</a:t>
            </a:r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Отличное расположение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Звоните!!! 8 </a:t>
            </a:r>
            <a:r>
              <a:rPr lang="ru-RU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(34784) - 34775, 44234 </a:t>
            </a:r>
            <a:endParaRPr lang="ru-RU" dirty="0"/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37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206"/>
            <a:ext cx="12191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724" y="197759"/>
            <a:ext cx="3912133" cy="695635"/>
          </a:xfrm>
        </p:spPr>
        <p:txBody>
          <a:bodyPr>
            <a:normAutofit fontScale="90000"/>
          </a:bodyPr>
          <a:lstStyle/>
          <a:p>
            <a:pPr algn="l"/>
            <a:r>
              <a:rPr lang="ru-RU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АУКЦИОН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298580" y="1436914"/>
            <a:ext cx="10786187" cy="18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719744" y="167054"/>
            <a:ext cx="112251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ПРОДАЖЕ ЗЕМЕЛЬНЫХ УЧАСТКОВ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БИРСК ул. СИРЕНЕВАЯ, земельный участок 77</a:t>
            </a:r>
          </a:p>
          <a:p>
            <a:r>
              <a:rPr lang="ru-RU" sz="3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1C1C1C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  <a:sym typeface="Wingdings 2" pitchFamily="18" charset="2"/>
              </a:rPr>
              <a:t>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334109" y="1496760"/>
            <a:ext cx="1126900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Wingdings 2"/>
              </a:rPr>
              <a:t> </a:t>
            </a:r>
            <a:endParaRPr lang="ru-RU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Wingdings 2"/>
            </a:endParaRP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подачи заявок: 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Извещение 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22000068120000000037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проведения продажи 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www.roseltorg.ru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информационным сообщением можно ознакомиться: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На сайте 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https://torgi.gov.ru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https://www.roseltorg.ru/,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На сайте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РБ,</a:t>
            </a:r>
            <a:b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 администрации городского поселения город Бирск муниципального района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Бирский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 РБ: </a:t>
            </a:r>
          </a:p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РБ, г. Бирск, ул. Интернациональная, д. 116.</a:t>
            </a:r>
          </a:p>
          <a:p>
            <a:endParaRPr lang="ru-RU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06144" y="3069874"/>
            <a:ext cx="389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625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1685"/>
            <a:ext cx="10515600" cy="562854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2" y="-32162"/>
            <a:ext cx="12191999" cy="6858000"/>
          </a:xfrm>
          <a:prstGeom prst="rect">
            <a:avLst/>
          </a:prstGeom>
        </p:spPr>
      </p:pic>
      <p:sp>
        <p:nvSpPr>
          <p:cNvPr id="2050" name="AutoShape 2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4be9b15e-23cf-4ba3-b9bd-e733ba5a59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 t="29552" r="15498" b="11651"/>
          <a:stretch/>
        </p:blipFill>
        <p:spPr>
          <a:xfrm>
            <a:off x="155574" y="70163"/>
            <a:ext cx="11963559" cy="675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639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122</Words>
  <Application>Microsoft Office PowerPoint</Application>
  <PresentationFormat>Широкоэкранный</PresentationFormat>
  <Paragraphs>35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Wingdings 2</vt:lpstr>
      <vt:lpstr>Тема Office</vt:lpstr>
      <vt:lpstr>АУКЦИОН</vt:lpstr>
      <vt:lpstr>АУКЦИОН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Анфиса</dc:creator>
  <cp:lastModifiedBy>User</cp:lastModifiedBy>
  <cp:revision>64</cp:revision>
  <dcterms:created xsi:type="dcterms:W3CDTF">2023-05-23T04:36:48Z</dcterms:created>
  <dcterms:modified xsi:type="dcterms:W3CDTF">2025-05-13T13:04:59Z</dcterms:modified>
</cp:coreProperties>
</file>