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8" r:id="rId2"/>
    <p:sldId id="261" r:id="rId3"/>
    <p:sldId id="259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5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78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F78F06-DE1D-42CF-81AC-8A84D847D525}" type="datetimeFigureOut">
              <a:rPr lang="ru-RU" smtClean="0"/>
              <a:pPr/>
              <a:t>13.05.2025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28D31F-7239-49D2-9740-03DEDCD04C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24289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28D31F-7239-49D2-9740-03DEDCD04C57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10887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28D31F-7239-49D2-9740-03DEDCD04C57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06817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9EB0B-13F8-4D8B-9258-8E1A7CE5CF4B}" type="datetimeFigureOut">
              <a:rPr lang="ru-RU" smtClean="0"/>
              <a:pPr/>
              <a:t>13.05.2025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F6F4-191F-42F7-A220-1C9970640F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58998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9EB0B-13F8-4D8B-9258-8E1A7CE5CF4B}" type="datetimeFigureOut">
              <a:rPr lang="ru-RU" smtClean="0"/>
              <a:pPr/>
              <a:t>13.05.2025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F6F4-191F-42F7-A220-1C9970640F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76107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9EB0B-13F8-4D8B-9258-8E1A7CE5CF4B}" type="datetimeFigureOut">
              <a:rPr lang="ru-RU" smtClean="0"/>
              <a:pPr/>
              <a:t>13.05.2025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F6F4-191F-42F7-A220-1C9970640F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16331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9EB0B-13F8-4D8B-9258-8E1A7CE5CF4B}" type="datetimeFigureOut">
              <a:rPr lang="ru-RU" smtClean="0"/>
              <a:pPr/>
              <a:t>13.05.2025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F6F4-191F-42F7-A220-1C9970640F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0673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9EB0B-13F8-4D8B-9258-8E1A7CE5CF4B}" type="datetimeFigureOut">
              <a:rPr lang="ru-RU" smtClean="0"/>
              <a:pPr/>
              <a:t>13.05.2025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F6F4-191F-42F7-A220-1C9970640F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5188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9EB0B-13F8-4D8B-9258-8E1A7CE5CF4B}" type="datetimeFigureOut">
              <a:rPr lang="ru-RU" smtClean="0"/>
              <a:pPr/>
              <a:t>13.05.2025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F6F4-191F-42F7-A220-1C9970640F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33426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9EB0B-13F8-4D8B-9258-8E1A7CE5CF4B}" type="datetimeFigureOut">
              <a:rPr lang="ru-RU" smtClean="0"/>
              <a:pPr/>
              <a:t>13.05.2025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F6F4-191F-42F7-A220-1C9970640F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14894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9EB0B-13F8-4D8B-9258-8E1A7CE5CF4B}" type="datetimeFigureOut">
              <a:rPr lang="ru-RU" smtClean="0"/>
              <a:pPr/>
              <a:t>13.05.2025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F6F4-191F-42F7-A220-1C9970640F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79373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9EB0B-13F8-4D8B-9258-8E1A7CE5CF4B}" type="datetimeFigureOut">
              <a:rPr lang="ru-RU" smtClean="0"/>
              <a:pPr/>
              <a:t>13.05.2025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F6F4-191F-42F7-A220-1C9970640F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90327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9EB0B-13F8-4D8B-9258-8E1A7CE5CF4B}" type="datetimeFigureOut">
              <a:rPr lang="ru-RU" smtClean="0"/>
              <a:pPr/>
              <a:t>13.05.2025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F6F4-191F-42F7-A220-1C9970640F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91966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9EB0B-13F8-4D8B-9258-8E1A7CE5CF4B}" type="datetimeFigureOut">
              <a:rPr lang="ru-RU" smtClean="0"/>
              <a:pPr/>
              <a:t>13.05.2025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F6F4-191F-42F7-A220-1C9970640F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53781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29EB0B-13F8-4D8B-9258-8E1A7CE5CF4B}" type="datetimeFigureOut">
              <a:rPr lang="ru-RU" smtClean="0"/>
              <a:pPr/>
              <a:t>13.05.2025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0CF6F4-191F-42F7-A220-1C9970640F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2015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vk.com/away.php?to=https://torgi.gov.ru&amp;post=-150065392_28283&amp;cc_key=" TargetMode="External"/><Relationship Id="rId4" Type="http://schemas.openxmlformats.org/officeDocument/2006/relationships/hyperlink" Target="https://vk.com/away.php?to=http://www.roseltorg.ru&amp;post=-150065392_28283&amp;cc_key=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0206"/>
            <a:ext cx="12191999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0724" y="197759"/>
            <a:ext cx="3912133" cy="695635"/>
          </a:xfrm>
        </p:spPr>
        <p:txBody>
          <a:bodyPr>
            <a:normAutofit fontScale="90000"/>
          </a:bodyPr>
          <a:lstStyle/>
          <a:p>
            <a:pPr algn="l"/>
            <a:r>
              <a:rPr lang="ru-RU" sz="5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АУКЦИОН</a:t>
            </a:r>
            <a:endParaRPr lang="ru-RU" sz="5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298580" y="1436914"/>
            <a:ext cx="10786187" cy="186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3693111" y="141242"/>
            <a:ext cx="11225185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</a:t>
            </a:r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ПРОДАЖЕ ЗЕМЕЛЬНЫХ УЧАСТКОВ</a:t>
            </a:r>
          </a:p>
          <a:p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20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БИРСК  ул. КУТУЗОВА, земельный участок 98а,</a:t>
            </a:r>
          </a:p>
          <a:p>
            <a:r>
              <a:rPr lang="ru-RU" sz="30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	   		</a:t>
            </a:r>
            <a:endParaRPr lang="ru-RU" sz="30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384509" y="3751253"/>
            <a:ext cx="42965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НАЧАЛЬНАЯ ЦЕНА АУКЦИОНА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38970" y="4110774"/>
            <a:ext cx="51640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Земельный участок </a:t>
            </a: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490 000,00</a:t>
            </a:r>
            <a:r>
              <a:rPr lang="en-US" b="1" dirty="0" smtClean="0">
                <a:solidFill>
                  <a:schemeClr val="bg1"/>
                </a:solidFill>
              </a:rPr>
              <a:t> ₽</a:t>
            </a:r>
            <a:endParaRPr lang="ru-RU" b="1" dirty="0" smtClean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389000" y="5173606"/>
            <a:ext cx="4509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ДАТА ОКОНЧАНИЯ ПРИЕМА ЗАЯВОК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242002" y="5704855"/>
            <a:ext cx="312049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</a:t>
            </a:r>
            <a:r>
              <a:rPr lang="ru-RU" sz="3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Мая</a:t>
            </a:r>
            <a:endParaRPr lang="ru-RU" sz="30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 г.  </a:t>
            </a:r>
            <a:endParaRPr lang="ru-RU" sz="2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827798" y="3693650"/>
            <a:ext cx="17656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ЗАДАТОК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111015" y="4094684"/>
            <a:ext cx="4787905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Земельный </a:t>
            </a:r>
            <a:r>
              <a:rPr lang="ru-RU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участок – 490 000,00</a:t>
            </a:r>
            <a:r>
              <a:rPr lang="en-US" sz="1600" b="1" dirty="0" smtClean="0">
                <a:solidFill>
                  <a:schemeClr val="bg1"/>
                </a:solidFill>
              </a:rPr>
              <a:t> ₽</a:t>
            </a:r>
            <a:endParaRPr lang="ru-RU" sz="1600" b="1" dirty="0" smtClean="0">
              <a:solidFill>
                <a:schemeClr val="bg1"/>
              </a:solidFill>
            </a:endParaRPr>
          </a:p>
          <a:p>
            <a:pPr algn="ctr"/>
            <a:endParaRPr lang="ru-RU" sz="25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328719" y="5365137"/>
            <a:ext cx="26573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ДАТА АУКЦИОНА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607577" y="5694756"/>
            <a:ext cx="2646483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</a:t>
            </a:r>
            <a:r>
              <a:rPr lang="ru-RU" sz="3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Мая</a:t>
            </a:r>
            <a:endParaRPr lang="ru-RU" sz="30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 г.   </a:t>
            </a:r>
            <a:endParaRPr lang="ru-RU" sz="2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24" y="3815224"/>
            <a:ext cx="870947" cy="93378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885" y="5579116"/>
            <a:ext cx="1116624" cy="112383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7870" y="5638429"/>
            <a:ext cx="812619" cy="8513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9003" y="3869929"/>
            <a:ext cx="742012" cy="791203"/>
          </a:xfrm>
          <a:prstGeom prst="rect">
            <a:avLst/>
          </a:prstGeom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rgbClr val="1C1C1C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Wingdings 2" pitchFamily="18" charset="2"/>
              </a:rPr>
              <a:t></a:t>
            </a:r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rgbClr val="1C1C1C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Wingdings 2" pitchFamily="18" charset="2"/>
              </a:rPr>
              <a:t></a:t>
            </a: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rgbClr val="1C1C1C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Wingdings 2" pitchFamily="18" charset="2"/>
              </a:rPr>
              <a:t>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334109" y="1496760"/>
            <a:ext cx="11269006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Wingdings 2"/>
              </a:rPr>
              <a:t> </a:t>
            </a: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Wingdings 2"/>
              </a:rPr>
              <a:t></a:t>
            </a: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Земельный участок</a:t>
            </a:r>
          </a:p>
          <a:p>
            <a:r>
              <a:rPr lang="ru-RU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Wingdings 2"/>
              </a:rPr>
              <a:t></a:t>
            </a:r>
            <a:r>
              <a:rPr lang="ru-RU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площадь земельного участка – 438 </a:t>
            </a:r>
            <a:r>
              <a:rPr lang="ru-RU" sz="2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кв.м</a:t>
            </a:r>
            <a:r>
              <a:rPr lang="ru-RU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 </a:t>
            </a:r>
          </a:p>
          <a:p>
            <a:r>
              <a:rPr lang="ru-RU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             </a:t>
            </a:r>
            <a:endParaRPr lang="ru-RU" dirty="0" smtClean="0">
              <a:solidFill>
                <a:schemeClr val="bg1"/>
              </a:solidFill>
              <a:latin typeface="Arial" pitchFamily="34" charset="0"/>
              <a:cs typeface="Arial" pitchFamily="34" charset="0"/>
              <a:sym typeface="Wingdings 2"/>
            </a:endParaRPr>
          </a:p>
          <a:p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Wingdings 2"/>
              </a:rPr>
              <a:t></a:t>
            </a: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Отличное расположение</a:t>
            </a:r>
          </a:p>
          <a:p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Wingdings 2"/>
              </a:rPr>
              <a:t>Звоните!!! 8 </a:t>
            </a: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Wingdings 2"/>
              </a:rPr>
              <a:t>(34784) - 34775, 44234 </a:t>
            </a:r>
            <a:endParaRPr lang="ru-RU" dirty="0"/>
          </a:p>
          <a:p>
            <a:endParaRPr lang="ru-RU" sz="20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406144" y="3069874"/>
            <a:ext cx="38967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5371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0206"/>
            <a:ext cx="12191999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0724" y="197759"/>
            <a:ext cx="3912133" cy="695635"/>
          </a:xfrm>
        </p:spPr>
        <p:txBody>
          <a:bodyPr>
            <a:normAutofit fontScale="90000"/>
          </a:bodyPr>
          <a:lstStyle/>
          <a:p>
            <a:pPr algn="l"/>
            <a:r>
              <a:rPr lang="ru-RU" sz="5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АУКЦИОН</a:t>
            </a:r>
            <a:endParaRPr lang="ru-RU" sz="5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298580" y="1436914"/>
            <a:ext cx="10786187" cy="186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3719744" y="167054"/>
            <a:ext cx="11225185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</a:t>
            </a:r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ПРОДАЖЕ ЗЕМЕЛЬНЫХ УЧАСТКОВ</a:t>
            </a:r>
          </a:p>
          <a:p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20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БИРСК  ул. КУТУЗОВА, земельный участок 98а</a:t>
            </a:r>
          </a:p>
          <a:p>
            <a:r>
              <a:rPr lang="ru-RU" sz="30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0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rgbClr val="1C1C1C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Wingdings 2" pitchFamily="18" charset="2"/>
              </a:rPr>
              <a:t></a:t>
            </a:r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rgbClr val="1C1C1C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Wingdings 2" pitchFamily="18" charset="2"/>
              </a:rPr>
              <a:t></a:t>
            </a: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rgbClr val="1C1C1C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Wingdings 2" pitchFamily="18" charset="2"/>
              </a:rPr>
              <a:t>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334109" y="1496760"/>
            <a:ext cx="1126900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Wingdings 2"/>
              </a:rPr>
              <a:t> </a:t>
            </a:r>
            <a:endParaRPr lang="ru-RU" dirty="0">
              <a:solidFill>
                <a:schemeClr val="bg1"/>
              </a:solidFill>
              <a:latin typeface="Arial" pitchFamily="34" charset="0"/>
              <a:cs typeface="Arial" pitchFamily="34" charset="0"/>
              <a:sym typeface="Wingdings 2"/>
            </a:endParaRPr>
          </a:p>
          <a:p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Место подачи заявок: 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www.roseltorg.ru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Извещение </a:t>
            </a:r>
            <a:r>
              <a:rPr lang="ru-RU" sz="2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</a:t>
            </a:r>
            <a:r>
              <a:rPr lang="ru-RU" sz="20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22000068120000000036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Адрес проведения продажи 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www.roseltorg.ru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информационным сообщением можно ознакомиться:</a:t>
            </a:r>
            <a:b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На сайте </a:t>
            </a:r>
            <a:r>
              <a:rPr lang="ru-RU" sz="2000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https://torgi.gov.ru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https://www.roseltorg.ru/,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На сайте администрации городского поселения город Бирск муниципального района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Бирский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район РБ,</a:t>
            </a:r>
            <a:b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В администрации городского поселения город Бирск муниципального района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Бирский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район РБ: </a:t>
            </a:r>
          </a:p>
          <a:p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РБ, г. Бирск, ул. Интернациональная, д. 116.</a:t>
            </a:r>
          </a:p>
          <a:p>
            <a:endParaRPr lang="ru-RU" sz="20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406144" y="3069874"/>
            <a:ext cx="38967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86253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91685"/>
            <a:ext cx="10515600" cy="5628542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92" y="-32162"/>
            <a:ext cx="12191999" cy="6858000"/>
          </a:xfrm>
          <a:prstGeom prst="rect">
            <a:avLst/>
          </a:prstGeom>
        </p:spPr>
      </p:pic>
      <p:sp>
        <p:nvSpPr>
          <p:cNvPr id="2050" name="AutoShape 2" descr="blob:https://web.whatsapp.com/4be9b15e-23cf-4ba3-b9bd-e733ba5a599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2" name="AutoShape 4" descr="blob:https://web.whatsapp.com/4be9b15e-23cf-4ba3-b9bd-e733ba5a599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5" t="30014" r="18096" b="11496"/>
          <a:stretch/>
        </p:blipFill>
        <p:spPr>
          <a:xfrm>
            <a:off x="129126" y="87578"/>
            <a:ext cx="11977981" cy="6618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7649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412</TotalTime>
  <Words>113</Words>
  <Application>Microsoft Office PowerPoint</Application>
  <PresentationFormat>Широкоэкранный</PresentationFormat>
  <Paragraphs>36</Paragraphs>
  <Slides>3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Wingdings 2</vt:lpstr>
      <vt:lpstr>Тема Office</vt:lpstr>
      <vt:lpstr>АУКЦИОН</vt:lpstr>
      <vt:lpstr>АУКЦИОН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Анфиса</dc:creator>
  <cp:lastModifiedBy>User</cp:lastModifiedBy>
  <cp:revision>66</cp:revision>
  <dcterms:created xsi:type="dcterms:W3CDTF">2023-05-23T04:36:48Z</dcterms:created>
  <dcterms:modified xsi:type="dcterms:W3CDTF">2025-05-13T03:43:24Z</dcterms:modified>
</cp:coreProperties>
</file>