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61" r:id="rId3"/>
    <p:sldId id="259" r:id="rId4"/>
    <p:sldId id="26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78F06-DE1D-42CF-81AC-8A84D847D525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8D31F-7239-49D2-9740-03DEDCD04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428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8D31F-7239-49D2-9740-03DEDCD04C5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88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8D31F-7239-49D2-9740-03DEDCD04C5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681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899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61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633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67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1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42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48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937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19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37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01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vk.com/away.php?to=https://torgi.gov.ru&amp;post=-150065392_28283&amp;cc_key=" TargetMode="External"/><Relationship Id="rId4" Type="http://schemas.openxmlformats.org/officeDocument/2006/relationships/hyperlink" Target="https://vk.com/away.php?to=http://www.roseltorg.ru&amp;post=-150065392_28283&amp;cc_key=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206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724" y="197759"/>
            <a:ext cx="3912133" cy="695635"/>
          </a:xfrm>
        </p:spPr>
        <p:txBody>
          <a:bodyPr>
            <a:normAutofit fontScale="90000"/>
          </a:bodyPr>
          <a:lstStyle/>
          <a:p>
            <a:pPr algn="l"/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АУКЦИОН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8580" y="1436914"/>
            <a:ext cx="10786187" cy="18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719744" y="167054"/>
            <a:ext cx="1122518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ПРОДАЖЕ ЗЕМЕЛЬНЫХ УЧАСТКОВ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БИРСК  ул. КУТУЗОВА, земельные участки 100а, 106</a:t>
            </a:r>
          </a:p>
          <a:p>
            <a:r>
              <a:rPr lang="ru-RU" sz="3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4509" y="3449412"/>
            <a:ext cx="4296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НАЧАЛЬНАЯ ЦЕНА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8970" y="3826687"/>
            <a:ext cx="48438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100а – 594 000,00</a:t>
            </a:r>
            <a:r>
              <a:rPr lang="en-US" b="1" dirty="0" smtClean="0">
                <a:solidFill>
                  <a:schemeClr val="bg1"/>
                </a:solidFill>
              </a:rPr>
              <a:t> ₽</a:t>
            </a:r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106 – 686 000,00</a:t>
            </a:r>
            <a:r>
              <a:rPr lang="en-US" b="1" dirty="0" smtClean="0">
                <a:solidFill>
                  <a:schemeClr val="bg1"/>
                </a:solidFill>
              </a:rPr>
              <a:t> ₽</a:t>
            </a:r>
            <a:endParaRPr lang="ru-RU" b="1" dirty="0" smtClean="0">
              <a:solidFill>
                <a:schemeClr val="bg1"/>
              </a:solidFill>
            </a:endParaRPr>
          </a:p>
          <a:p>
            <a:pPr algn="ctr"/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89000" y="5173606"/>
            <a:ext cx="450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ОКОНЧАНИЯ ПРИЕМА ЗАЯВОК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42002" y="5704855"/>
            <a:ext cx="31204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</a:t>
            </a:r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</a:t>
            </a:r>
            <a:endParaRPr lang="ru-RU" sz="3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27798" y="3063335"/>
            <a:ext cx="1765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ЗАДАТОК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68899" y="3562019"/>
            <a:ext cx="446832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100а –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594 000,00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₽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106 –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686 000,00</a:t>
            </a:r>
            <a:r>
              <a:rPr lang="en-US" b="1" dirty="0">
                <a:solidFill>
                  <a:schemeClr val="bg1"/>
                </a:solidFill>
              </a:rPr>
              <a:t> ₽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5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28719" y="5365137"/>
            <a:ext cx="265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07577" y="5694756"/>
            <a:ext cx="264648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</a:t>
            </a:r>
            <a:endParaRPr lang="ru-RU" sz="3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24" y="3531134"/>
            <a:ext cx="870947" cy="9337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85" y="5579116"/>
            <a:ext cx="1116624" cy="11238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870" y="5638429"/>
            <a:ext cx="812619" cy="8513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782" y="3581839"/>
            <a:ext cx="1011117" cy="901744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109" y="1496760"/>
            <a:ext cx="11269006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Земельные участки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площадь земельного участка 100а – 479 </a:t>
            </a:r>
            <a:r>
              <a:rPr lang="ru-RU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</a:t>
            </a:r>
          </a:p>
          <a:p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земельного участка 106 – 553 </a:t>
            </a:r>
            <a:r>
              <a:rPr lang="ru-RU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  <a:sym typeface="Wingdings 2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Отличное расположение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Звоните!!! 8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(34784) - 34775, 44234 </a:t>
            </a:r>
            <a:endParaRPr lang="ru-RU" dirty="0"/>
          </a:p>
          <a:p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6144" y="3069874"/>
            <a:ext cx="389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37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206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724" y="197759"/>
            <a:ext cx="3912133" cy="695635"/>
          </a:xfrm>
        </p:spPr>
        <p:txBody>
          <a:bodyPr>
            <a:normAutofit fontScale="90000"/>
          </a:bodyPr>
          <a:lstStyle/>
          <a:p>
            <a:pPr algn="l"/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АУКЦИОН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8580" y="1436914"/>
            <a:ext cx="10786187" cy="18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719744" y="167054"/>
            <a:ext cx="1122518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ПРОДАЖЕ ЗЕМЕЛЬНЫХ УЧАСТКОВ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БИРСК  ул. КУТУЗОВА, земельные участки 100а, 106</a:t>
            </a:r>
          </a:p>
          <a:p>
            <a:r>
              <a:rPr lang="ru-RU" sz="3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109" y="1496760"/>
            <a:ext cx="1126900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 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Wingdings 2"/>
            </a:endParaRP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подачи заявок: 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www.roseltorg.ru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Извещение </a:t>
            </a:r>
            <a:r>
              <a:rPr lang="ru-RU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22000068120000000035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проведения продажи 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www.roseltorg.ru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информационным сообщением можно ознакомиться: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 сайте </a:t>
            </a:r>
            <a:r>
              <a:rPr lang="ru-RU" sz="2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https://torgi.gov.ru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https://www.roseltorg.ru/,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На сайте администрации городского поселения город Бирск муниципального района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Бирский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РБ,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 администрации городского поселения город Бирск муниципального района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Бирский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РБ: 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РБ, г. Бирск, ул. Интернациональная, д. 116.</a:t>
            </a:r>
          </a:p>
          <a:p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6144" y="3069874"/>
            <a:ext cx="389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625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"/>
          <a:stretch/>
        </p:blipFill>
        <p:spPr>
          <a:xfrm>
            <a:off x="51066" y="51482"/>
            <a:ext cx="12140933" cy="668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6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2" y="-9482"/>
            <a:ext cx="12157168" cy="683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639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140</Words>
  <Application>Microsoft Office PowerPoint</Application>
  <PresentationFormat>Широкоэкранный</PresentationFormat>
  <Paragraphs>39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Wingdings 2</vt:lpstr>
      <vt:lpstr>Тема Office</vt:lpstr>
      <vt:lpstr>АУКЦИОН</vt:lpstr>
      <vt:lpstr>АУКЦИОН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Анфиса</dc:creator>
  <cp:lastModifiedBy>User</cp:lastModifiedBy>
  <cp:revision>61</cp:revision>
  <dcterms:created xsi:type="dcterms:W3CDTF">2023-05-23T04:36:48Z</dcterms:created>
  <dcterms:modified xsi:type="dcterms:W3CDTF">2025-05-13T03:49:31Z</dcterms:modified>
</cp:coreProperties>
</file>