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61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8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k.com/away.php?to=https://torgi.gov.ru&amp;post=-150065392_28283&amp;cc_key=" TargetMode="External"/><Relationship Id="rId4" Type="http://schemas.openxmlformats.org/officeDocument/2006/relationships/hyperlink" Target="https://vk.com/away.php?to=http://www.roseltorg.ru&amp;post=-150065392_28283&amp;cc_key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93111" y="141242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земельный участок 98а,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   		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751253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4110774"/>
            <a:ext cx="5164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490 000,00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693650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11015" y="4094684"/>
            <a:ext cx="478790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– 490 000,00</a:t>
            </a:r>
            <a:r>
              <a:rPr lang="en-US" sz="1600" b="1" dirty="0" smtClean="0">
                <a:solidFill>
                  <a:schemeClr val="bg1"/>
                </a:solidFill>
              </a:rPr>
              <a:t> ₽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81522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03" y="3869929"/>
            <a:ext cx="742012" cy="791203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Земельный участок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– 438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(34784) - 34775,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земельный участок 98а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заявок: 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Извещение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22000068120000000036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проведения продажи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сообщением можно ознакомиться: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сайте 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https://torgi.gov.ru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https://www.roseltorg.ru/,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сайте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РБ: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г. Бирск, ул. Интернациональная, д. 116.</a:t>
            </a:r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2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30014" r="18096" b="11496"/>
          <a:stretch/>
        </p:blipFill>
        <p:spPr>
          <a:xfrm>
            <a:off x="129126" y="87578"/>
            <a:ext cx="11977981" cy="661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113</Words>
  <Application>Microsoft Office PowerPoint</Application>
  <PresentationFormat>Широкоэкранный</PresentationFormat>
  <Paragraphs>36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АУКЦИОН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65</cp:revision>
  <dcterms:created xsi:type="dcterms:W3CDTF">2023-05-23T04:36:48Z</dcterms:created>
  <dcterms:modified xsi:type="dcterms:W3CDTF">2025-04-23T12:23:51Z</dcterms:modified>
</cp:coreProperties>
</file>