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8" r:id="rId2"/>
    <p:sldId id="264" r:id="rId3"/>
    <p:sldId id="259" r:id="rId4"/>
    <p:sldId id="261" r:id="rId5"/>
    <p:sldId id="262" r:id="rId6"/>
    <p:sldId id="263" r:id="rId7"/>
  </p:sldIdLst>
  <p:sldSz cx="12192000" cy="6858000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F78F06-DE1D-42CF-81AC-8A84D847D525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28D31F-7239-49D2-9740-03DEDCD04C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428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28D31F-7239-49D2-9740-03DEDCD04C5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0887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28D31F-7239-49D2-9740-03DEDCD04C57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005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899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610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633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673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18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342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489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937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032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196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378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9EB0B-13F8-4D8B-9258-8E1A7CE5CF4B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015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vk.com/away.php?to=https://torgi.gov.ru&amp;post=-150065392_28283&amp;cc_key=" TargetMode="External"/><Relationship Id="rId4" Type="http://schemas.openxmlformats.org/officeDocument/2006/relationships/hyperlink" Target="https://vk.com/away.php?to=http://www.roseltorg.ru&amp;post=-150065392_28283&amp;cc_key=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206"/>
            <a:ext cx="12191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0724" y="197759"/>
            <a:ext cx="3912133" cy="695635"/>
          </a:xfrm>
        </p:spPr>
        <p:txBody>
          <a:bodyPr>
            <a:normAutofit fontScale="90000"/>
          </a:bodyPr>
          <a:lstStyle/>
          <a:p>
            <a:pPr algn="l"/>
            <a:r>
              <a:rPr lang="ru-RU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АУКЦИОН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298580" y="1436914"/>
            <a:ext cx="10786187" cy="186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719744" y="167054"/>
            <a:ext cx="1122518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ПРОДАЖЕ ЗЕМЕЛЬНЫХ УЧАСТКОВ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БИРСК  ул. КУТУЗОВА, земельные участки 102, 104, 108, 110</a:t>
            </a:r>
          </a:p>
          <a:p>
            <a:r>
              <a:rPr lang="ru-RU" sz="3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84509" y="3449412"/>
            <a:ext cx="4296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НАЧАЛЬНАЯ ЦЕНА АУКЦИОНА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38970" y="3826687"/>
            <a:ext cx="484384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участок 102 – 758 000,00</a:t>
            </a:r>
            <a:r>
              <a:rPr lang="en-US" b="1" dirty="0" smtClean="0">
                <a:solidFill>
                  <a:schemeClr val="bg1"/>
                </a:solidFill>
              </a:rPr>
              <a:t> ₽</a:t>
            </a:r>
            <a:endParaRPr lang="ru-RU" b="1" dirty="0" smtClean="0">
              <a:solidFill>
                <a:schemeClr val="bg1"/>
              </a:solidFill>
            </a:endParaRPr>
          </a:p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участок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104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704 000,00</a:t>
            </a:r>
            <a:r>
              <a:rPr lang="en-US" b="1" dirty="0" smtClean="0">
                <a:solidFill>
                  <a:schemeClr val="bg1"/>
                </a:solidFill>
              </a:rPr>
              <a:t> ₽</a:t>
            </a:r>
            <a:endParaRPr lang="ru-RU" b="1" dirty="0" smtClean="0">
              <a:solidFill>
                <a:schemeClr val="bg1"/>
              </a:solidFill>
            </a:endParaRPr>
          </a:p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участок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108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678 000,00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₽</a:t>
            </a:r>
            <a:endParaRPr lang="ru-RU" b="1" dirty="0">
              <a:solidFill>
                <a:schemeClr val="bg1"/>
              </a:solidFill>
            </a:endParaRPr>
          </a:p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участок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110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662 000,00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₽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89000" y="5173606"/>
            <a:ext cx="4509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ДАТА ОКОНЧАНИЯ ПРИЕМА ЗАЯВОК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42002" y="5704855"/>
            <a:ext cx="312049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Мая</a:t>
            </a:r>
            <a:endParaRPr lang="ru-RU" sz="3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г.  </a:t>
            </a:r>
            <a:endParaRPr lang="ru-RU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827798" y="3063335"/>
            <a:ext cx="1765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ЗАДАТОК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07577" y="3562019"/>
            <a:ext cx="4329646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участок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102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758 000,00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₽</a:t>
            </a:r>
            <a:endParaRPr lang="ru-RU" b="1" dirty="0">
              <a:solidFill>
                <a:schemeClr val="bg1"/>
              </a:solidFill>
            </a:endParaRPr>
          </a:p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участок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104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704 000,00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₽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участок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108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678 000,00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₽</a:t>
            </a:r>
            <a:endParaRPr lang="ru-RU" b="1" dirty="0">
              <a:solidFill>
                <a:schemeClr val="bg1"/>
              </a:solidFill>
            </a:endParaRPr>
          </a:p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участок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110 </a:t>
            </a:r>
            <a:r>
              <a:rPr lang="ru-RU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662 000,00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₽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5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328719" y="5365137"/>
            <a:ext cx="2657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ДАТА АУКЦИОНА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607577" y="5694756"/>
            <a:ext cx="264648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</a:t>
            </a:r>
            <a:r>
              <a:rPr lang="ru-RU" sz="3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Мая</a:t>
            </a:r>
          </a:p>
          <a:p>
            <a:pPr algn="ctr"/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г.   </a:t>
            </a:r>
            <a:endParaRPr lang="ru-RU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24" y="3531134"/>
            <a:ext cx="870947" cy="9337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885" y="5579116"/>
            <a:ext cx="1116624" cy="11238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870" y="5638429"/>
            <a:ext cx="812619" cy="8513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782" y="3581839"/>
            <a:ext cx="1011117" cy="901744"/>
          </a:xfrm>
          <a:prstGeom prst="rect">
            <a:avLst/>
          </a:prstGeom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334109" y="1496760"/>
            <a:ext cx="11269006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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Земельные участки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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площадь земельного участка 102 – 611 </a:t>
            </a:r>
            <a:r>
              <a:rPr lang="ru-RU" sz="2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кв.м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 </a:t>
            </a:r>
          </a:p>
          <a:p>
            <a:r>
              <a:rPr lang="ru-R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     земельного участка 104 – 568 </a:t>
            </a:r>
            <a:r>
              <a:rPr lang="ru-RU" sz="2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кв.м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 smtClean="0">
              <a:solidFill>
                <a:schemeClr val="bg1"/>
              </a:solidFill>
              <a:latin typeface="Arial" pitchFamily="34" charset="0"/>
              <a:cs typeface="Arial" pitchFamily="34" charset="0"/>
              <a:sym typeface="Wingdings 2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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Отличное расположение</a:t>
            </a:r>
          </a:p>
          <a:p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Звоните!!! 8 - 34784 - 44234 </a:t>
            </a:r>
            <a:endParaRPr lang="ru-RU" dirty="0"/>
          </a:p>
          <a:p>
            <a:endParaRPr lang="ru-RU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06144" y="3069874"/>
            <a:ext cx="38967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882819" y="1769730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;             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земельного </a:t>
            </a:r>
            <a:r>
              <a:rPr lang="ru-R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участка 108 – 547 </a:t>
            </a:r>
            <a:r>
              <a:rPr lang="ru-RU" sz="2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кв.м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            земельного </a:t>
            </a:r>
            <a:r>
              <a:rPr lang="ru-R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участка 110 – 534 </a:t>
            </a:r>
            <a:r>
              <a:rPr lang="ru-RU" sz="20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кв.м</a:t>
            </a:r>
            <a:r>
              <a:rPr lang="ru-RU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537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206"/>
            <a:ext cx="12191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0724" y="197759"/>
            <a:ext cx="3912133" cy="695635"/>
          </a:xfrm>
        </p:spPr>
        <p:txBody>
          <a:bodyPr>
            <a:normAutofit fontScale="90000"/>
          </a:bodyPr>
          <a:lstStyle/>
          <a:p>
            <a:pPr algn="l"/>
            <a:r>
              <a:rPr lang="ru-RU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АУКЦИОН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298580" y="1436914"/>
            <a:ext cx="10786187" cy="186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719744" y="167054"/>
            <a:ext cx="1122518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ПРОДАЖЕ ЗЕМЕЛЬНЫХ УЧАСТКОВ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БИРСК  ул. КУТУЗОВА, земельные участки 102, 104, 108, 110</a:t>
            </a:r>
          </a:p>
          <a:p>
            <a:r>
              <a:rPr lang="ru-RU" sz="3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334109" y="1496760"/>
            <a:ext cx="1126900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 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подачи заявок: 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www.roseltorg.ru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Извещение </a:t>
            </a:r>
            <a:r>
              <a:rPr lang="ru-RU" sz="2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2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22000068120000000035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 проведения продажи 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www.roseltorg.ru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информационным сообщением можно ознакомиться:</a:t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На сайте </a:t>
            </a:r>
            <a:r>
              <a:rPr lang="ru-RU" sz="20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https://torgi.gov.ru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https://www.roseltorg.ru/,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На сайте администрации городского поселения город Бирск муниципального района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Бирский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 РБ,</a:t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В администрации городского поселения город Бирск муниципального района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Бирский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 РБ: </a:t>
            </a:r>
          </a:p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РБ, г. Бирск, ул. Интернациональная, д. 116.</a:t>
            </a:r>
          </a:p>
          <a:p>
            <a:endParaRPr lang="ru-RU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06144" y="3069874"/>
            <a:ext cx="38967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8591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91685"/>
            <a:ext cx="10515600" cy="5628542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2" y="-32162"/>
            <a:ext cx="12191999" cy="6858000"/>
          </a:xfrm>
          <a:prstGeom prst="rect">
            <a:avLst/>
          </a:prstGeom>
        </p:spPr>
      </p:pic>
      <p:sp>
        <p:nvSpPr>
          <p:cNvPr id="2050" name="AutoShape 2" descr="blob:https://web.whatsapp.com/4be9b15e-23cf-4ba3-b9bd-e733ba5a599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blob:https://web.whatsapp.com/4be9b15e-23cf-4ba3-b9bd-e733ba5a599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8" t="9081" r="2338" b="3338"/>
          <a:stretch/>
        </p:blipFill>
        <p:spPr>
          <a:xfrm>
            <a:off x="34011" y="0"/>
            <a:ext cx="12132096" cy="682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76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91685"/>
            <a:ext cx="10515600" cy="5628542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2" y="-32162"/>
            <a:ext cx="12191999" cy="6858000"/>
          </a:xfrm>
          <a:prstGeom prst="rect">
            <a:avLst/>
          </a:prstGeom>
        </p:spPr>
      </p:pic>
      <p:sp>
        <p:nvSpPr>
          <p:cNvPr id="2050" name="AutoShape 2" descr="blob:https://web.whatsapp.com/4be9b15e-23cf-4ba3-b9bd-e733ba5a599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blob:https://web.whatsapp.com/4be9b15e-23cf-4ba3-b9bd-e733ba5a599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" t="9081" r="2771" b="3646"/>
          <a:stretch/>
        </p:blipFill>
        <p:spPr>
          <a:xfrm>
            <a:off x="43537" y="-8715"/>
            <a:ext cx="12137320" cy="683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052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91685"/>
            <a:ext cx="10515600" cy="5628542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2" y="-32162"/>
            <a:ext cx="12191999" cy="6858000"/>
          </a:xfrm>
          <a:prstGeom prst="rect">
            <a:avLst/>
          </a:prstGeom>
        </p:spPr>
      </p:pic>
      <p:sp>
        <p:nvSpPr>
          <p:cNvPr id="2050" name="AutoShape 2" descr="blob:https://web.whatsapp.com/4be9b15e-23cf-4ba3-b9bd-e733ba5a599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blob:https://web.whatsapp.com/4be9b15e-23cf-4ba3-b9bd-e733ba5a599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9235" r="2597" b="3492"/>
          <a:stretch/>
        </p:blipFill>
        <p:spPr>
          <a:xfrm>
            <a:off x="43535" y="-3"/>
            <a:ext cx="12148414" cy="6825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399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91685"/>
            <a:ext cx="10515600" cy="5628542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2" y="-32162"/>
            <a:ext cx="12191999" cy="6858000"/>
          </a:xfrm>
          <a:prstGeom prst="rect">
            <a:avLst/>
          </a:prstGeom>
        </p:spPr>
      </p:pic>
      <p:sp>
        <p:nvSpPr>
          <p:cNvPr id="2050" name="AutoShape 2" descr="blob:https://web.whatsapp.com/4be9b15e-23cf-4ba3-b9bd-e733ba5a599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blob:https://web.whatsapp.com/4be9b15e-23cf-4ba3-b9bd-e733ba5a599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" t="9081" r="2684" b="3954"/>
          <a:stretch/>
        </p:blipFill>
        <p:spPr>
          <a:xfrm>
            <a:off x="34826" y="-17419"/>
            <a:ext cx="12140831" cy="684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1141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377</TotalTime>
  <Words>191</Words>
  <Application>Microsoft Office PowerPoint</Application>
  <PresentationFormat>Широкоэкранный</PresentationFormat>
  <Paragraphs>45</Paragraphs>
  <Slides>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Wingdings 2</vt:lpstr>
      <vt:lpstr>Тема Office</vt:lpstr>
      <vt:lpstr>АУКЦИОН</vt:lpstr>
      <vt:lpstr>АУКЦИОН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Анфиса</dc:creator>
  <cp:lastModifiedBy>User</cp:lastModifiedBy>
  <cp:revision>59</cp:revision>
  <cp:lastPrinted>2024-11-15T12:55:31Z</cp:lastPrinted>
  <dcterms:created xsi:type="dcterms:W3CDTF">2023-05-23T04:36:48Z</dcterms:created>
  <dcterms:modified xsi:type="dcterms:W3CDTF">2025-04-23T12:22:26Z</dcterms:modified>
</cp:coreProperties>
</file>