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8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k.com/away.php?to=https://torgi.gov.ru&amp;post=-150065392_28283&amp;cc_key=" TargetMode="External"/><Relationship Id="rId4" Type="http://schemas.openxmlformats.org/officeDocument/2006/relationships/hyperlink" Target="https://vk.com/away.php?to=http://www.roseltorg.ru&amp;post=-150065392_28283&amp;cc_key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100а, 106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449412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3826687"/>
            <a:ext cx="4843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100а – 594 000,00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– 686 000,00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063335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8899" y="3562019"/>
            <a:ext cx="446832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100а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594 000,00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686 000,00</a:t>
            </a:r>
            <a:r>
              <a:rPr lang="en-US" b="1" dirty="0">
                <a:solidFill>
                  <a:schemeClr val="bg1"/>
                </a:solidFill>
              </a:rPr>
              <a:t> 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53113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782" y="3581839"/>
            <a:ext cx="1011117" cy="90174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Земельные участки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100а – 479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земельного участка 106 – 553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(34784) - 34775,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100а, 106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заявок: 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22000068120000000035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проведения продажи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сообщением можно ознакомиться: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сайте 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https://torgi.gov.ru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https://www.roseltorg.ru/,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сайте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РБ: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г. Бирск, ул. Интернациональная, д. 116.</a:t>
            </a:r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2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/>
          <a:stretch/>
        </p:blipFill>
        <p:spPr>
          <a:xfrm>
            <a:off x="51066" y="51482"/>
            <a:ext cx="12140933" cy="668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2" y="-9482"/>
            <a:ext cx="12157168" cy="683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63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140</Words>
  <Application>Microsoft Office PowerPoint</Application>
  <PresentationFormat>Широкоэкранный</PresentationFormat>
  <Paragraphs>39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АУКЦИОН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60</cp:revision>
  <dcterms:created xsi:type="dcterms:W3CDTF">2023-05-23T04:36:48Z</dcterms:created>
  <dcterms:modified xsi:type="dcterms:W3CDTF">2025-04-23T12:22:05Z</dcterms:modified>
</cp:coreProperties>
</file>