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1" r:id="rId4"/>
    <p:sldId id="262" r:id="rId5"/>
    <p:sldId id="263" r:id="rId6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68" d="100"/>
          <a:sy n="68" d="100"/>
        </p:scale>
        <p:origin x="4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78F06-DE1D-42CF-81AC-8A84D847D525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8D31F-7239-49D2-9740-03DEDCD04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88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7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4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8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3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EB0B-13F8-4D8B-9258-8E1A7CE5CF4B}" type="datetimeFigureOut">
              <a:rPr lang="ru-RU" smtClean="0"/>
              <a:pPr/>
              <a:t>01.02.2025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земельные участки 102, 104, 108, 110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4509" y="3449412"/>
            <a:ext cx="42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НАЧАЛЬНАЯ ЦЕНА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8970" y="3826687"/>
            <a:ext cx="484384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102 – 758 000,00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704 000,00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678 000,00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662 000,00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9000" y="5173606"/>
            <a:ext cx="450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ОКОНЧАНИЯ ПРИЕМА ЗАЯВОК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2002" y="5704855"/>
            <a:ext cx="31204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 </a:t>
            </a:r>
            <a:r>
              <a:rPr lang="ru-RU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27798" y="3063335"/>
            <a:ext cx="17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07577" y="3562019"/>
            <a:ext cx="4329646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758 000,00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704 000,00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678 000,00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 </a:t>
            </a:r>
            <a:r>
              <a:rPr lang="ru-RU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662 000,00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28719" y="5365137"/>
            <a:ext cx="265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7577" y="5694756"/>
            <a:ext cx="26464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 </a:t>
            </a:r>
            <a:r>
              <a:rPr lang="ru-RU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4" y="3531134"/>
            <a:ext cx="870947" cy="933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5" y="5579116"/>
            <a:ext cx="1116624" cy="112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70" y="5638429"/>
            <a:ext cx="812619" cy="8513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782" y="3581839"/>
            <a:ext cx="1011117" cy="901744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Земельные участки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площадь земельного участка 102 – 611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земельного участка 104 – 568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Отличное расположение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Звоните!!! 8 - 34784 - 44234 </a:t>
            </a:r>
            <a:endParaRPr lang="ru-RU" dirty="0"/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82819" y="176973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;           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земельного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участка 108 – 547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           земельного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участка 110 – 534 </a:t>
            </a:r>
            <a:r>
              <a:rPr lang="ru-RU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53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9081" r="2338" b="3338"/>
          <a:stretch/>
        </p:blipFill>
        <p:spPr>
          <a:xfrm>
            <a:off x="34011" y="0"/>
            <a:ext cx="12132096" cy="682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6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9081" r="2771" b="3646"/>
          <a:stretch/>
        </p:blipFill>
        <p:spPr>
          <a:xfrm>
            <a:off x="43537" y="-8715"/>
            <a:ext cx="12137320" cy="683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52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9235" r="2597" b="3492"/>
          <a:stretch/>
        </p:blipFill>
        <p:spPr>
          <a:xfrm>
            <a:off x="43535" y="-3"/>
            <a:ext cx="12148414" cy="682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99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9081" r="2684" b="3954"/>
          <a:stretch/>
        </p:blipFill>
        <p:spPr>
          <a:xfrm>
            <a:off x="34826" y="-17419"/>
            <a:ext cx="12140831" cy="684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141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158</Words>
  <Application>Microsoft Office PowerPoint</Application>
  <PresentationFormat>Широкоэкранный</PresentationFormat>
  <Paragraphs>33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 2</vt:lpstr>
      <vt:lpstr>Тема Office</vt:lpstr>
      <vt:lpstr>АУКЦИОН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Анфиса</dc:creator>
  <cp:lastModifiedBy>User</cp:lastModifiedBy>
  <cp:revision>56</cp:revision>
  <cp:lastPrinted>2024-11-15T12:55:31Z</cp:lastPrinted>
  <dcterms:created xsi:type="dcterms:W3CDTF">2023-05-23T04:36:48Z</dcterms:created>
  <dcterms:modified xsi:type="dcterms:W3CDTF">2025-02-01T10:09:13Z</dcterms:modified>
</cp:coreProperties>
</file>