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100а, 106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449412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3826687"/>
            <a:ext cx="4843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100а – 594 000,00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– 686 000,00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 </a:t>
            </a:r>
            <a:r>
              <a:rPr lang="ru-RU" sz="3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063335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8899" y="3562019"/>
            <a:ext cx="446832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100а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594 000,00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686 000,00</a:t>
            </a:r>
            <a:r>
              <a:rPr lang="en-US" b="1" dirty="0">
                <a:solidFill>
                  <a:schemeClr val="bg1"/>
                </a:solidFill>
              </a:rPr>
              <a:t> 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 </a:t>
            </a:r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53113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782" y="3581839"/>
            <a:ext cx="1011117" cy="90174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Земельные участки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100а – 479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земельного участка 106 – 553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(34784) - 34775,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/>
          <a:stretch/>
        </p:blipFill>
        <p:spPr>
          <a:xfrm>
            <a:off x="51066" y="51482"/>
            <a:ext cx="12140933" cy="668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2" y="-9482"/>
            <a:ext cx="12157168" cy="683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63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111</Words>
  <Application>Microsoft Office PowerPoint</Application>
  <PresentationFormat>Широкоэкранный</PresentationFormat>
  <Paragraphs>27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56</cp:revision>
  <dcterms:created xsi:type="dcterms:W3CDTF">2023-05-23T04:36:48Z</dcterms:created>
  <dcterms:modified xsi:type="dcterms:W3CDTF">2025-02-01T05:15:31Z</dcterms:modified>
</cp:coreProperties>
</file>