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78F06-DE1D-42CF-81AC-8A84D847D525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8D31F-7239-49D2-9740-03DEDCD04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428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8D31F-7239-49D2-9740-03DEDCD04C5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088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899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610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633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67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1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342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489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937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032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19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378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9EB0B-13F8-4D8B-9258-8E1A7CE5CF4B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01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0724" y="197759"/>
            <a:ext cx="3912133" cy="1042339"/>
          </a:xfrm>
        </p:spPr>
        <p:txBody>
          <a:bodyPr>
            <a:normAutofit fontScale="90000"/>
          </a:bodyPr>
          <a:lstStyle/>
          <a:p>
            <a:pPr algn="l"/>
            <a:r>
              <a:rPr lang="ru-RU" sz="6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АУКЦИОН</a:t>
            </a:r>
            <a:endParaRPr lang="ru-RU" sz="6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98580" y="1436914"/>
            <a:ext cx="10786187" cy="18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475284" y="167054"/>
            <a:ext cx="1046964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ПО ПРОДАЖЕ ЗЕМЕЛЬНЫХ УЧАСТКОВ</a:t>
            </a:r>
          </a:p>
          <a:p>
            <a:r>
              <a:rPr lang="ru-RU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БИРСК  ул. КУТУЗОВА, земельные участки 112, 114</a:t>
            </a:r>
          </a:p>
          <a:p>
            <a:r>
              <a:rPr lang="ru-RU" sz="3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73042" y="3567022"/>
            <a:ext cx="4296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НАЧАЛЬНАЯ ЦЕНА АУКЦИОНА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52953" y="4021149"/>
            <a:ext cx="4843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112 – 580 000,00</a:t>
            </a:r>
            <a:r>
              <a:rPr lang="en-US" sz="2000" b="1" dirty="0" smtClean="0">
                <a:solidFill>
                  <a:schemeClr val="bg1"/>
                </a:solidFill>
              </a:rPr>
              <a:t> ₽</a:t>
            </a:r>
            <a:endParaRPr lang="ru-RU" sz="2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114 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660 000,00</a:t>
            </a:r>
            <a:r>
              <a:rPr lang="en-US" sz="2000" b="1" dirty="0" smtClean="0">
                <a:solidFill>
                  <a:schemeClr val="bg1"/>
                </a:solidFill>
              </a:rPr>
              <a:t> ₽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16567" y="4881209"/>
            <a:ext cx="2591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ОКОНЧАНИЯ ПРИЕМА ЗАЯВОК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18655" y="5165229"/>
            <a:ext cx="312049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Ноября</a:t>
            </a: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г.  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189579" y="3219970"/>
            <a:ext cx="1765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ЗАДАТОК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97309" y="3622894"/>
            <a:ext cx="4305301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112 –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000,00</a:t>
            </a:r>
            <a:r>
              <a:rPr lang="en-US" b="1" dirty="0">
                <a:solidFill>
                  <a:schemeClr val="bg1"/>
                </a:solidFill>
              </a:rPr>
              <a:t> ₽</a:t>
            </a:r>
            <a:endParaRPr lang="ru-RU" b="1" dirty="0">
              <a:solidFill>
                <a:schemeClr val="bg1"/>
              </a:solidFill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114 –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000,00</a:t>
            </a:r>
            <a:r>
              <a:rPr lang="en-US" b="1" dirty="0">
                <a:solidFill>
                  <a:schemeClr val="bg1"/>
                </a:solidFill>
              </a:rPr>
              <a:t> ₽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5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075281" y="5131637"/>
            <a:ext cx="2380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АУКЦИОНА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695592" y="5127395"/>
            <a:ext cx="2646483" cy="1392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Января</a:t>
            </a:r>
            <a:endParaRPr lang="ru-RU" sz="2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  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42" y="3936354"/>
            <a:ext cx="870947" cy="9337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42" y="5008866"/>
            <a:ext cx="1116624" cy="11238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440" y="5075281"/>
            <a:ext cx="812619" cy="8513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192" y="3534903"/>
            <a:ext cx="1011117" cy="901744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34108" y="1496760"/>
            <a:ext cx="102869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 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Земельные участки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площадь земельного участка 112 - 484 </a:t>
            </a:r>
            <a:r>
              <a:rPr lang="ru-RU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кв.м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земельного участка 114 – 552 </a:t>
            </a:r>
            <a:r>
              <a:rPr lang="ru-RU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кв.м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 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Отличное расположение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Звоните!!! 8 - 34784 - 44234 </a:t>
            </a:r>
            <a:endParaRPr lang="ru-RU" sz="2000" dirty="0"/>
          </a:p>
          <a:p>
            <a:endPara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6144" y="3069874"/>
            <a:ext cx="3896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537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1685"/>
            <a:ext cx="10515600" cy="562854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" y="-32162"/>
            <a:ext cx="12191999" cy="6858000"/>
          </a:xfrm>
          <a:prstGeom prst="rect">
            <a:avLst/>
          </a:prstGeom>
        </p:spPr>
      </p:pic>
      <p:sp>
        <p:nvSpPr>
          <p:cNvPr id="2050" name="AutoShape 2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077"/>
            <a:ext cx="12192000" cy="652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76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6" y="287383"/>
            <a:ext cx="11129554" cy="6156960"/>
          </a:xfrm>
        </p:spPr>
      </p:pic>
    </p:spTree>
    <p:extLst>
      <p:ext uri="{BB962C8B-B14F-4D97-AF65-F5344CB8AC3E}">
        <p14:creationId xmlns:p14="http://schemas.microsoft.com/office/powerpoint/2010/main" val="849280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109</Words>
  <Application>Microsoft Office PowerPoint</Application>
  <PresentationFormat>Широкоэкранный</PresentationFormat>
  <Paragraphs>26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Wingdings 2</vt:lpstr>
      <vt:lpstr>Тема Office</vt:lpstr>
      <vt:lpstr>АУКЦИОН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Анфиса</dc:creator>
  <cp:lastModifiedBy>User</cp:lastModifiedBy>
  <cp:revision>46</cp:revision>
  <dcterms:created xsi:type="dcterms:W3CDTF">2023-05-23T04:36:48Z</dcterms:created>
  <dcterms:modified xsi:type="dcterms:W3CDTF">2024-11-27T03:49:11Z</dcterms:modified>
</cp:coreProperties>
</file>